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2" r:id="rId1"/>
  </p:sldMasterIdLst>
  <p:notesMasterIdLst>
    <p:notesMasterId r:id="rId30"/>
  </p:notesMasterIdLst>
  <p:sldIdLst>
    <p:sldId id="256" r:id="rId2"/>
    <p:sldId id="282" r:id="rId3"/>
    <p:sldId id="257" r:id="rId4"/>
    <p:sldId id="258" r:id="rId5"/>
    <p:sldId id="283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800" y="5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7b8d150391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7b8d150391_0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7b8d150391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7b8d150391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7b8d150391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7b8d150391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7b8d150391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7b8d150391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7b8d150391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7b8d150391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7b8d150391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7b8d150391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7b8d150391_0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7b8d150391_0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7b8d150391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7b8d150391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7b8d150391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7b8d150391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b8d150391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7b8d150391_0_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7b8d15039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7b8d15039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8065880578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8065880578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8065880578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8065880578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8065880578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8065880578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8065880578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8065880578_0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8065880578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8065880578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8065880578_0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8065880578_0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8065880578_0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8065880578_0_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7b8d150391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7b8d150391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7b8d150391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7b8d150391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7b8d150391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7b8d150391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7b8d150391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7b8d150391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7b8d150391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7b8d150391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7b8d150391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7b8d150391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7b8d150391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7b8d150391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2700" y="0"/>
            <a:ext cx="9173370" cy="5142161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19299" y="1403349"/>
            <a:ext cx="5111752" cy="1136650"/>
          </a:xfrm>
        </p:spPr>
        <p:txBody>
          <a:bodyPr anchor="b">
            <a:noAutofit/>
          </a:bodyPr>
          <a:lstStyle>
            <a:lvl1pPr algn="ctr">
              <a:defRPr sz="405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19299" y="2743198"/>
            <a:ext cx="5111752" cy="990602"/>
          </a:xfrm>
        </p:spPr>
        <p:txBody>
          <a:bodyPr anchor="t">
            <a:normAutofit/>
          </a:bodyPr>
          <a:lstStyle>
            <a:lvl1pPr marL="0" indent="0" algn="ctr">
              <a:buNone/>
              <a:defRPr sz="1575">
                <a:solidFill>
                  <a:schemeClr val="tx1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987425" y="3778247"/>
            <a:ext cx="673100" cy="209550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7/24/2020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019298" y="3778247"/>
            <a:ext cx="3910976" cy="20955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717676" y="3778247"/>
            <a:ext cx="413375" cy="20955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cxnSp>
        <p:nvCxnSpPr>
          <p:cNvPr id="15" name="Straight Connector 14"/>
          <p:cNvCxnSpPr/>
          <p:nvPr/>
        </p:nvCxnSpPr>
        <p:spPr>
          <a:xfrm>
            <a:off x="2019299" y="2641598"/>
            <a:ext cx="511175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5952313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551" y="3611561"/>
            <a:ext cx="7207250" cy="425054"/>
          </a:xfrm>
        </p:spPr>
        <p:txBody>
          <a:bodyPr anchor="b">
            <a:normAutofit/>
          </a:bodyPr>
          <a:lstStyle>
            <a:lvl1pPr algn="ctr">
              <a:defRPr sz="1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1070" y="781050"/>
            <a:ext cx="7579479" cy="2501902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71551" y="4036615"/>
            <a:ext cx="7207250" cy="370284"/>
          </a:xfrm>
        </p:spPr>
        <p:txBody>
          <a:bodyPr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152450462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7901" y="736599"/>
            <a:ext cx="7194549" cy="2216151"/>
          </a:xfrm>
        </p:spPr>
        <p:txBody>
          <a:bodyPr anchor="ctr">
            <a:normAutofit/>
          </a:bodyPr>
          <a:lstStyle>
            <a:lvl1pPr algn="ctr">
              <a:defRPr sz="2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7901" y="3257550"/>
            <a:ext cx="7194549" cy="114935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5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047127" y="3105149"/>
            <a:ext cx="70554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6975072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60" y="736599"/>
            <a:ext cx="6972299" cy="1778001"/>
          </a:xfrm>
        </p:spPr>
        <p:txBody>
          <a:bodyPr anchor="ctr">
            <a:normAutofit/>
          </a:bodyPr>
          <a:lstStyle>
            <a:lvl1pPr algn="ctr">
              <a:defRPr sz="24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256109" y="2514600"/>
            <a:ext cx="6629402" cy="43815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1500"/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1551" y="3257550"/>
            <a:ext cx="7207250" cy="114935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5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sp>
        <p:nvSpPr>
          <p:cNvPr id="14" name="TextBox 13"/>
          <p:cNvSpPr txBox="1"/>
          <p:nvPr/>
        </p:nvSpPr>
        <p:spPr>
          <a:xfrm>
            <a:off x="646510" y="659971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950200" y="2120903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047127" y="3105149"/>
            <a:ext cx="70554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9251903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552" y="2481436"/>
            <a:ext cx="7207251" cy="1101600"/>
          </a:xfrm>
        </p:spPr>
        <p:txBody>
          <a:bodyPr anchor="b">
            <a:normAutofit/>
          </a:bodyPr>
          <a:lstStyle>
            <a:lvl1pPr algn="l">
              <a:defRPr sz="2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1551" y="3583036"/>
            <a:ext cx="7207251" cy="645300"/>
          </a:xfrm>
        </p:spPr>
        <p:txBody>
          <a:bodyPr anchor="t">
            <a:normAutofit/>
          </a:bodyPr>
          <a:lstStyle>
            <a:lvl1pPr marL="0" indent="0" algn="l">
              <a:buNone/>
              <a:defRPr sz="15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87043065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60" y="736599"/>
            <a:ext cx="6972299" cy="1682751"/>
          </a:xfrm>
        </p:spPr>
        <p:txBody>
          <a:bodyPr anchor="ctr">
            <a:normAutofit/>
          </a:bodyPr>
          <a:lstStyle>
            <a:lvl1pPr algn="ctr">
              <a:defRPr sz="24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971551" y="2729484"/>
            <a:ext cx="7207251" cy="665226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1551" y="3397250"/>
            <a:ext cx="7207251" cy="1009650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sp>
        <p:nvSpPr>
          <p:cNvPr id="12" name="TextBox 11"/>
          <p:cNvSpPr txBox="1"/>
          <p:nvPr/>
        </p:nvSpPr>
        <p:spPr>
          <a:xfrm>
            <a:off x="646510" y="659971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950200" y="1949446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047127" y="2571750"/>
            <a:ext cx="70554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391958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551" y="736599"/>
            <a:ext cx="7207250" cy="1682751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971551" y="2722626"/>
            <a:ext cx="7207251" cy="630936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1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1550" y="3352800"/>
            <a:ext cx="7207253" cy="1054100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047127" y="2571750"/>
            <a:ext cx="70554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3148460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cxnSp>
        <p:nvCxnSpPr>
          <p:cNvPr id="14" name="Straight Connector 13"/>
          <p:cNvCxnSpPr/>
          <p:nvPr/>
        </p:nvCxnSpPr>
        <p:spPr>
          <a:xfrm>
            <a:off x="1047127" y="1816100"/>
            <a:ext cx="70554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5021483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49518" y="736599"/>
            <a:ext cx="1418171" cy="36703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71549" y="736599"/>
            <a:ext cx="5574769" cy="36703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cxnSp>
        <p:nvCxnSpPr>
          <p:cNvPr id="14" name="Straight Connector 13"/>
          <p:cNvCxnSpPr/>
          <p:nvPr/>
        </p:nvCxnSpPr>
        <p:spPr>
          <a:xfrm>
            <a:off x="6647918" y="742950"/>
            <a:ext cx="0" cy="36576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1236213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047127" y="1816100"/>
            <a:ext cx="70554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27428353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1302" y="1314454"/>
            <a:ext cx="6119016" cy="1366886"/>
          </a:xfrm>
        </p:spPr>
        <p:txBody>
          <a:bodyPr anchor="b">
            <a:normAutofit/>
          </a:bodyPr>
          <a:lstStyle>
            <a:lvl1pPr algn="ctr">
              <a:defRPr sz="33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11300" y="2884539"/>
            <a:ext cx="6119018" cy="71591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cxnSp>
        <p:nvCxnSpPr>
          <p:cNvPr id="16" name="Straight Connector 15"/>
          <p:cNvCxnSpPr/>
          <p:nvPr/>
        </p:nvCxnSpPr>
        <p:spPr>
          <a:xfrm>
            <a:off x="1509542" y="2782939"/>
            <a:ext cx="6122535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7153474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047127" y="1816100"/>
            <a:ext cx="70554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73836" y="1920240"/>
            <a:ext cx="3538728" cy="248259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6008" y="1920240"/>
            <a:ext cx="3538728" cy="248259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562492938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1550" y="1993900"/>
            <a:ext cx="3538728" cy="432197"/>
          </a:xfrm>
        </p:spPr>
        <p:txBody>
          <a:bodyPr anchor="b">
            <a:noAutofit/>
          </a:bodyPr>
          <a:lstStyle>
            <a:lvl1pPr marL="0" indent="0">
              <a:spcBef>
                <a:spcPts val="504"/>
              </a:spcBef>
              <a:spcAft>
                <a:spcPts val="450"/>
              </a:spcAft>
              <a:buNone/>
              <a:defRPr sz="2100" b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71550" y="2432447"/>
            <a:ext cx="3538728" cy="1974454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35503" y="1993900"/>
            <a:ext cx="3538728" cy="432197"/>
          </a:xfrm>
        </p:spPr>
        <p:txBody>
          <a:bodyPr anchor="b">
            <a:noAutofit/>
          </a:bodyPr>
          <a:lstStyle>
            <a:lvl1pPr marL="0" indent="0">
              <a:spcBef>
                <a:spcPts val="504"/>
              </a:spcBef>
              <a:spcAft>
                <a:spcPts val="450"/>
              </a:spcAft>
              <a:buNone/>
              <a:defRPr sz="2100" b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35503" y="2432447"/>
            <a:ext cx="3538728" cy="1974454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7/24/2020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cxnSp>
        <p:nvCxnSpPr>
          <p:cNvPr id="18" name="Straight Connector 17"/>
          <p:cNvCxnSpPr/>
          <p:nvPr/>
        </p:nvCxnSpPr>
        <p:spPr>
          <a:xfrm>
            <a:off x="1047127" y="1816100"/>
            <a:ext cx="70554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9992272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7/24/2020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cxnSp>
        <p:nvCxnSpPr>
          <p:cNvPr id="14" name="Straight Connector 13"/>
          <p:cNvCxnSpPr/>
          <p:nvPr/>
        </p:nvCxnSpPr>
        <p:spPr>
          <a:xfrm>
            <a:off x="1047127" y="1816100"/>
            <a:ext cx="70554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4287986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7/24/2020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2017006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0359" y="1041401"/>
            <a:ext cx="2788841" cy="1028700"/>
          </a:xfrm>
        </p:spPr>
        <p:txBody>
          <a:bodyPr anchor="b">
            <a:normAutofit/>
          </a:bodyPr>
          <a:lstStyle>
            <a:lvl1pPr algn="ctr">
              <a:defRPr sz="1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1" y="736599"/>
            <a:ext cx="4102100" cy="3670301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70359" y="2273299"/>
            <a:ext cx="2788841" cy="1828803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cxnSp>
        <p:nvCxnSpPr>
          <p:cNvPr id="16" name="Straight Connector 15"/>
          <p:cNvCxnSpPr/>
          <p:nvPr/>
        </p:nvCxnSpPr>
        <p:spPr>
          <a:xfrm>
            <a:off x="1047127" y="2184400"/>
            <a:ext cx="26358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6539413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549" y="1412874"/>
            <a:ext cx="4681362" cy="1028700"/>
          </a:xfrm>
        </p:spPr>
        <p:txBody>
          <a:bodyPr anchor="b">
            <a:normAutofit/>
          </a:bodyPr>
          <a:lstStyle>
            <a:lvl1pPr algn="ctr">
              <a:defRPr sz="21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71124" y="781050"/>
            <a:ext cx="2297510" cy="35814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71549" y="2441574"/>
            <a:ext cx="4681362" cy="1371600"/>
          </a:xfrm>
        </p:spPr>
        <p:txBody>
          <a:bodyPr anchor="t">
            <a:normAutofit/>
          </a:bodyPr>
          <a:lstStyle>
            <a:lvl1pPr marL="0" indent="0" algn="ctr">
              <a:buNone/>
              <a:defRPr sz="13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793051682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1802" y="0"/>
            <a:ext cx="9172472" cy="5142161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71552" y="736600"/>
            <a:ext cx="7200897" cy="97790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1551" y="1917699"/>
            <a:ext cx="7200897" cy="248920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08126" y="4476750"/>
            <a:ext cx="1200150" cy="2095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smtClean="0"/>
              <a:pPr/>
              <a:t>7/24/2020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71551" y="4476750"/>
            <a:ext cx="5479425" cy="2095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65426" y="4476750"/>
            <a:ext cx="407023" cy="2095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6560578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</p:sldLayoutIdLst>
  <p:hf sldNum="0" hdr="0" ftr="0" dt="0"/>
  <p:txStyles>
    <p:titleStyle>
      <a:lvl1pPr algn="ctr" defTabSz="342900" rtl="0" eaLnBrk="1" latinLnBrk="0" hangingPunct="1">
        <a:spcBef>
          <a:spcPct val="0"/>
        </a:spcBef>
        <a:buNone/>
        <a:defRPr sz="33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14313" indent="-214313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15000"/>
        <a:buFont typeface="Arial"/>
        <a:buChar char="•"/>
        <a:defRPr sz="15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900113" indent="-214313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15000"/>
        <a:buFont typeface="Arial"/>
        <a:buChar char="•"/>
        <a:defRPr sz="135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157288" indent="-128588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15000"/>
        <a:buFont typeface="Arial"/>
        <a:buChar char="•"/>
        <a:defRPr sz="12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1500188" indent="-128588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15000"/>
        <a:buFont typeface="Arial"/>
        <a:buChar char="•"/>
        <a:defRPr sz="105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15000"/>
        <a:buFont typeface="Arial"/>
        <a:buChar char="•"/>
        <a:defRPr sz="105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15000"/>
        <a:buFont typeface="Arial"/>
        <a:buChar char="•"/>
        <a:defRPr sz="105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15000"/>
        <a:buFont typeface="Arial"/>
        <a:buChar char="•"/>
        <a:defRPr sz="105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15000"/>
        <a:buFont typeface="Arial"/>
        <a:buChar char="•"/>
        <a:defRPr sz="105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jpg"/><Relationship Id="rId4" Type="http://schemas.openxmlformats.org/officeDocument/2006/relationships/image" Target="../media/image35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4325"/>
            <a:ext cx="8991600" cy="4995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0"/>
          <p:cNvSpPr txBox="1"/>
          <p:nvPr/>
        </p:nvSpPr>
        <p:spPr>
          <a:xfrm>
            <a:off x="7320650" y="816424"/>
            <a:ext cx="1477568" cy="1004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latin typeface="Calibri" panose="020F0502020204030204" pitchFamily="34" charset="0"/>
                <a:cs typeface="Calibri" panose="020F0502020204030204" pitchFamily="34" charset="0"/>
              </a:rPr>
              <a:t>Name : T- Lights Glass Holder</a:t>
            </a:r>
            <a:endParaRPr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latin typeface="Calibri" panose="020F0502020204030204" pitchFamily="34" charset="0"/>
                <a:cs typeface="Calibri" panose="020F0502020204030204" pitchFamily="34" charset="0"/>
              </a:rPr>
              <a:t>Size:  NA</a:t>
            </a:r>
            <a:endParaRPr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latin typeface="Calibri" panose="020F0502020204030204" pitchFamily="34" charset="0"/>
                <a:cs typeface="Calibri" panose="020F0502020204030204" pitchFamily="34" charset="0"/>
              </a:rPr>
              <a:t>Price : 90 per set</a:t>
            </a:r>
            <a:endParaRPr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latin typeface="Calibri" panose="020F0502020204030204" pitchFamily="34" charset="0"/>
                <a:cs typeface="Calibri" panose="020F0502020204030204" pitchFamily="34" charset="0"/>
              </a:rPr>
              <a:t>MOQ: 24</a:t>
            </a:r>
            <a:endParaRPr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 descr="A picture containing cup, table, coffee, drink&#10;&#10;Description automatically generated">
            <a:extLst>
              <a:ext uri="{FF2B5EF4-FFF2-40B4-BE49-F238E27FC236}">
                <a16:creationId xmlns:a16="http://schemas.microsoft.com/office/drawing/2014/main" id="{891CC54D-C7AF-4725-B371-6EDA80B705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933" y="532737"/>
            <a:ext cx="6797334" cy="3354849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981" y="516835"/>
            <a:ext cx="4201493" cy="4118775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21"/>
          <p:cNvSpPr txBox="1"/>
          <p:nvPr/>
        </p:nvSpPr>
        <p:spPr>
          <a:xfrm>
            <a:off x="4694475" y="925275"/>
            <a:ext cx="7337100" cy="85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latin typeface="Calibri" panose="020F0502020204030204" pitchFamily="34" charset="0"/>
                <a:cs typeface="Calibri" panose="020F0502020204030204" pitchFamily="34" charset="0"/>
              </a:rPr>
              <a:t>Name: Single lotus wall mounted </a:t>
            </a:r>
            <a:endParaRPr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latin typeface="Calibri" panose="020F0502020204030204" pitchFamily="34" charset="0"/>
                <a:cs typeface="Calibri" panose="020F0502020204030204" pitchFamily="34" charset="0"/>
              </a:rPr>
              <a:t>Size :15”</a:t>
            </a:r>
            <a:endParaRPr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latin typeface="Calibri" panose="020F0502020204030204" pitchFamily="34" charset="0"/>
                <a:cs typeface="Calibri" panose="020F0502020204030204" pitchFamily="34" charset="0"/>
              </a:rPr>
              <a:t>Price : 350</a:t>
            </a:r>
            <a:endParaRPr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latin typeface="Calibri" panose="020F0502020204030204" pitchFamily="34" charset="0"/>
                <a:cs typeface="Calibri" panose="020F0502020204030204" pitchFamily="34" charset="0"/>
              </a:rPr>
              <a:t>MOQ:- 24</a:t>
            </a:r>
            <a:endParaRPr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6062" y="1205300"/>
            <a:ext cx="3618837" cy="2518975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2"/>
          <p:cNvSpPr txBox="1"/>
          <p:nvPr/>
        </p:nvSpPr>
        <p:spPr>
          <a:xfrm>
            <a:off x="5225150" y="1205300"/>
            <a:ext cx="7337100" cy="85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latin typeface="Calibri" panose="020F0502020204030204" pitchFamily="34" charset="0"/>
                <a:cs typeface="Calibri" panose="020F0502020204030204" pitchFamily="34" charset="0"/>
              </a:rPr>
              <a:t>Name: Wooden Serving Tray</a:t>
            </a:r>
            <a:endParaRPr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latin typeface="Calibri" panose="020F0502020204030204" pitchFamily="34" charset="0"/>
                <a:cs typeface="Calibri" panose="020F0502020204030204" pitchFamily="34" charset="0"/>
              </a:rPr>
              <a:t>Size: 8*8*4</a:t>
            </a:r>
            <a:endParaRPr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latin typeface="Calibri" panose="020F0502020204030204" pitchFamily="34" charset="0"/>
                <a:cs typeface="Calibri" panose="020F0502020204030204" pitchFamily="34" charset="0"/>
              </a:rPr>
              <a:t>Price : 450</a:t>
            </a:r>
            <a:endParaRPr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latin typeface="Calibri" panose="020F0502020204030204" pitchFamily="34" charset="0"/>
                <a:cs typeface="Calibri" panose="020F0502020204030204" pitchFamily="34" charset="0"/>
              </a:rPr>
              <a:t>MOQ : 24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IN" sz="1400" dirty="0">
                <a:latin typeface="Calibri" panose="020F0502020204030204" pitchFamily="34" charset="0"/>
                <a:cs typeface="Calibri" panose="020F0502020204030204" pitchFamily="34" charset="0"/>
              </a:rPr>
              <a:t>Note : Print May Vary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9957" y="939250"/>
            <a:ext cx="5045793" cy="3418066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23"/>
          <p:cNvSpPr txBox="1"/>
          <p:nvPr/>
        </p:nvSpPr>
        <p:spPr>
          <a:xfrm>
            <a:off x="5705750" y="939250"/>
            <a:ext cx="7337100" cy="85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latin typeface="Calibri" panose="020F0502020204030204" pitchFamily="34" charset="0"/>
                <a:cs typeface="Calibri" panose="020F0502020204030204" pitchFamily="34" charset="0"/>
              </a:rPr>
              <a:t>Name: Press Shape Platter</a:t>
            </a:r>
            <a:endParaRPr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latin typeface="Calibri" panose="020F0502020204030204" pitchFamily="34" charset="0"/>
                <a:cs typeface="Calibri" panose="020F0502020204030204" pitchFamily="34" charset="0"/>
              </a:rPr>
              <a:t>Size: 10*8</a:t>
            </a:r>
            <a:endParaRPr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latin typeface="Calibri" panose="020F0502020204030204" pitchFamily="34" charset="0"/>
                <a:cs typeface="Calibri" panose="020F0502020204030204" pitchFamily="34" charset="0"/>
              </a:rPr>
              <a:t>Price: 450</a:t>
            </a:r>
            <a:endParaRPr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latin typeface="Calibri" panose="020F0502020204030204" pitchFamily="34" charset="0"/>
                <a:cs typeface="Calibri" panose="020F0502020204030204" pitchFamily="34" charset="0"/>
              </a:rPr>
              <a:t>MOQ: 12</a:t>
            </a:r>
            <a:endParaRPr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726" y="453359"/>
            <a:ext cx="5701553" cy="4164745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4"/>
          <p:cNvSpPr txBox="1"/>
          <p:nvPr/>
        </p:nvSpPr>
        <p:spPr>
          <a:xfrm>
            <a:off x="6170279" y="1091133"/>
            <a:ext cx="2886871" cy="758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latin typeface="Calibri" panose="020F0502020204030204" pitchFamily="34" charset="0"/>
                <a:cs typeface="Calibri" panose="020F0502020204030204" pitchFamily="34" charset="0"/>
              </a:rPr>
              <a:t>Name : Desi Serving Platters </a:t>
            </a:r>
            <a:endParaRPr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latin typeface="Calibri" panose="020F0502020204030204" pitchFamily="34" charset="0"/>
                <a:cs typeface="Calibri" panose="020F0502020204030204" pitchFamily="34" charset="0"/>
              </a:rPr>
              <a:t>( Khaat , Belan , Bat &amp; Pizza )</a:t>
            </a:r>
            <a:endParaRPr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latin typeface="Calibri" panose="020F0502020204030204" pitchFamily="34" charset="0"/>
                <a:cs typeface="Calibri" panose="020F0502020204030204" pitchFamily="34" charset="0"/>
              </a:rPr>
              <a:t>Size : Lenth of Each is minimum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latin typeface="Calibri" panose="020F0502020204030204" pitchFamily="34" charset="0"/>
                <a:cs typeface="Calibri" panose="020F0502020204030204" pitchFamily="34" charset="0"/>
              </a:rPr>
              <a:t>12 inch</a:t>
            </a:r>
            <a:endParaRPr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latin typeface="Calibri" panose="020F0502020204030204" pitchFamily="34" charset="0"/>
                <a:cs typeface="Calibri" panose="020F0502020204030204" pitchFamily="34" charset="0"/>
              </a:rPr>
              <a:t>Price : 1900</a:t>
            </a:r>
            <a:endParaRPr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latin typeface="Calibri" panose="020F0502020204030204" pitchFamily="34" charset="0"/>
                <a:cs typeface="Calibri" panose="020F0502020204030204" pitchFamily="34" charset="0"/>
              </a:rPr>
              <a:t>MOQ : 12</a:t>
            </a:r>
            <a:endParaRPr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7078" y="429370"/>
            <a:ext cx="4420925" cy="4269851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5"/>
          <p:cNvSpPr txBox="1"/>
          <p:nvPr/>
        </p:nvSpPr>
        <p:spPr>
          <a:xfrm>
            <a:off x="5265975" y="993325"/>
            <a:ext cx="7337100" cy="85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latin typeface="Calibri" panose="020F0502020204030204" pitchFamily="34" charset="0"/>
                <a:cs typeface="Calibri" panose="020F0502020204030204" pitchFamily="34" charset="0"/>
              </a:rPr>
              <a:t>Name: Cone Serving</a:t>
            </a:r>
            <a:endParaRPr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latin typeface="Calibri" panose="020F0502020204030204" pitchFamily="34" charset="0"/>
                <a:cs typeface="Calibri" panose="020F0502020204030204" pitchFamily="34" charset="0"/>
              </a:rPr>
              <a:t>Size: NA</a:t>
            </a:r>
            <a:endParaRPr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latin typeface="Calibri" panose="020F0502020204030204" pitchFamily="34" charset="0"/>
                <a:cs typeface="Calibri" panose="020F0502020204030204" pitchFamily="34" charset="0"/>
              </a:rPr>
              <a:t>Price :  170</a:t>
            </a:r>
            <a:endParaRPr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latin typeface="Calibri" panose="020F0502020204030204" pitchFamily="34" charset="0"/>
                <a:cs typeface="Calibri" panose="020F0502020204030204" pitchFamily="34" charset="0"/>
              </a:rPr>
              <a:t>MOQ :- 24</a:t>
            </a:r>
            <a:endParaRPr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6"/>
          <p:cNvPicPr preferRelativeResize="0"/>
          <p:nvPr/>
        </p:nvPicPr>
        <p:blipFill rotWithShape="1">
          <a:blip r:embed="rId3">
            <a:alphaModFix/>
          </a:blip>
          <a:srcRect t="13162" b="23005"/>
          <a:stretch/>
        </p:blipFill>
        <p:spPr>
          <a:xfrm>
            <a:off x="437989" y="422622"/>
            <a:ext cx="4472107" cy="424927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6"/>
          <p:cNvSpPr txBox="1"/>
          <p:nvPr/>
        </p:nvSpPr>
        <p:spPr>
          <a:xfrm>
            <a:off x="5163670" y="929768"/>
            <a:ext cx="3296451" cy="1444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latin typeface="Calibri" panose="020F0502020204030204" pitchFamily="34" charset="0"/>
                <a:cs typeface="Calibri" panose="020F0502020204030204" pitchFamily="34" charset="0"/>
              </a:rPr>
              <a:t>Name : Revolving Wheel For T Light </a:t>
            </a:r>
            <a:endParaRPr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latin typeface="Calibri" panose="020F0502020204030204" pitchFamily="34" charset="0"/>
                <a:cs typeface="Calibri" panose="020F0502020204030204" pitchFamily="34" charset="0"/>
              </a:rPr>
              <a:t>Size : 12’</a:t>
            </a:r>
            <a:endParaRPr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latin typeface="Calibri" panose="020F0502020204030204" pitchFamily="34" charset="0"/>
                <a:cs typeface="Calibri" panose="020F0502020204030204" pitchFamily="34" charset="0"/>
              </a:rPr>
              <a:t>Price : 500</a:t>
            </a:r>
            <a:endParaRPr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latin typeface="Calibri" panose="020F0502020204030204" pitchFamily="34" charset="0"/>
                <a:cs typeface="Calibri" panose="020F0502020204030204" pitchFamily="34" charset="0"/>
              </a:rPr>
              <a:t>MOQ : 12</a:t>
            </a:r>
            <a:endParaRPr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640" y="540689"/>
            <a:ext cx="4715123" cy="3959749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7"/>
          <p:cNvSpPr txBox="1"/>
          <p:nvPr/>
        </p:nvSpPr>
        <p:spPr>
          <a:xfrm>
            <a:off x="5905500" y="884475"/>
            <a:ext cx="7337100" cy="85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latin typeface="Calibri" panose="020F0502020204030204" pitchFamily="34" charset="0"/>
                <a:cs typeface="Calibri" panose="020F0502020204030204" pitchFamily="34" charset="0"/>
              </a:rPr>
              <a:t>Name :2 lotus T-light Holder </a:t>
            </a:r>
            <a:endParaRPr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latin typeface="Calibri" panose="020F0502020204030204" pitchFamily="34" charset="0"/>
                <a:cs typeface="Calibri" panose="020F0502020204030204" pitchFamily="34" charset="0"/>
              </a:rPr>
              <a:t>Size : NA</a:t>
            </a:r>
            <a:endParaRPr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latin typeface="Calibri" panose="020F0502020204030204" pitchFamily="34" charset="0"/>
                <a:cs typeface="Calibri" panose="020F0502020204030204" pitchFamily="34" charset="0"/>
              </a:rPr>
              <a:t>Price :400</a:t>
            </a:r>
            <a:endParaRPr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latin typeface="Calibri" panose="020F0502020204030204" pitchFamily="34" charset="0"/>
                <a:cs typeface="Calibri" panose="020F0502020204030204" pitchFamily="34" charset="0"/>
              </a:rPr>
              <a:t>MOQ :12</a:t>
            </a:r>
            <a:endParaRPr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28"/>
          <p:cNvPicPr preferRelativeResize="0"/>
          <p:nvPr/>
        </p:nvPicPr>
        <p:blipFill rotWithShape="1">
          <a:blip r:embed="rId3">
            <a:alphaModFix/>
          </a:blip>
          <a:srcRect t="16535" b="6410"/>
          <a:stretch/>
        </p:blipFill>
        <p:spPr>
          <a:xfrm>
            <a:off x="607038" y="484094"/>
            <a:ext cx="3058246" cy="4064854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8"/>
          <p:cNvSpPr txBox="1"/>
          <p:nvPr/>
        </p:nvSpPr>
        <p:spPr>
          <a:xfrm>
            <a:off x="3986900" y="1069225"/>
            <a:ext cx="7337100" cy="85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latin typeface="Calibri" panose="020F0502020204030204" pitchFamily="34" charset="0"/>
                <a:cs typeface="Calibri" panose="020F0502020204030204" pitchFamily="34" charset="0"/>
              </a:rPr>
              <a:t>Name : Single Lotus Stand</a:t>
            </a:r>
            <a:endParaRPr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latin typeface="Calibri" panose="020F0502020204030204" pitchFamily="34" charset="0"/>
                <a:cs typeface="Calibri" panose="020F0502020204030204" pitchFamily="34" charset="0"/>
              </a:rPr>
              <a:t>Size :12’</a:t>
            </a:r>
            <a:endParaRPr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latin typeface="Calibri" panose="020F0502020204030204" pitchFamily="34" charset="0"/>
                <a:cs typeface="Calibri" panose="020F0502020204030204" pitchFamily="34" charset="0"/>
              </a:rPr>
              <a:t>Price : 210</a:t>
            </a:r>
            <a:endParaRPr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latin typeface="Calibri" panose="020F0502020204030204" pitchFamily="34" charset="0"/>
                <a:cs typeface="Calibri" panose="020F0502020204030204" pitchFamily="34" charset="0"/>
              </a:rPr>
              <a:t>MOQ : 24</a:t>
            </a:r>
            <a:endParaRPr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639" y="516836"/>
            <a:ext cx="4150581" cy="4007456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9"/>
          <p:cNvSpPr txBox="1"/>
          <p:nvPr/>
        </p:nvSpPr>
        <p:spPr>
          <a:xfrm>
            <a:off x="5402025" y="1374325"/>
            <a:ext cx="7337100" cy="85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latin typeface="Calibri" panose="020F0502020204030204" pitchFamily="34" charset="0"/>
                <a:cs typeface="Calibri" panose="020F0502020204030204" pitchFamily="34" charset="0"/>
              </a:rPr>
              <a:t>Name : Salsa Jar</a:t>
            </a:r>
            <a:endParaRPr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latin typeface="Calibri" panose="020F0502020204030204" pitchFamily="34" charset="0"/>
                <a:cs typeface="Calibri" panose="020F0502020204030204" pitchFamily="34" charset="0"/>
              </a:rPr>
              <a:t>Size : 350 ml</a:t>
            </a:r>
            <a:endParaRPr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latin typeface="Calibri" panose="020F0502020204030204" pitchFamily="34" charset="0"/>
                <a:cs typeface="Calibri" panose="020F0502020204030204" pitchFamily="34" charset="0"/>
              </a:rPr>
              <a:t>Price : 25</a:t>
            </a:r>
            <a:endParaRPr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latin typeface="Calibri" panose="020F0502020204030204" pitchFamily="34" charset="0"/>
                <a:cs typeface="Calibri" panose="020F0502020204030204" pitchFamily="34" charset="0"/>
              </a:rPr>
              <a:t>MOQ :- 36</a:t>
            </a:r>
            <a:endParaRPr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up of coffee&#10;&#10;Description automatically generated">
            <a:extLst>
              <a:ext uri="{FF2B5EF4-FFF2-40B4-BE49-F238E27FC236}">
                <a16:creationId xmlns:a16="http://schemas.microsoft.com/office/drawing/2014/main" id="{65EFBC9A-3D5A-42FF-8684-6A7D1A6D8A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180" y="577782"/>
            <a:ext cx="3076215" cy="37100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FD91317-16B9-4EDF-9438-7FB1BCC8E767}"/>
              </a:ext>
            </a:extLst>
          </p:cNvPr>
          <p:cNvSpPr txBox="1"/>
          <p:nvPr/>
        </p:nvSpPr>
        <p:spPr>
          <a:xfrm>
            <a:off x="4118642" y="230522"/>
            <a:ext cx="3596128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Name : Laxmi Ganesh T light Holder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Size: 3 X 4 Inch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Price : 125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MOQ: 24</a:t>
            </a:r>
          </a:p>
        </p:txBody>
      </p:sp>
    </p:spTree>
    <p:extLst>
      <p:ext uri="{BB962C8B-B14F-4D97-AF65-F5344CB8AC3E}">
        <p14:creationId xmlns:p14="http://schemas.microsoft.com/office/powerpoint/2010/main" val="96947777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1520" y="652007"/>
            <a:ext cx="4238045" cy="3888188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30"/>
          <p:cNvSpPr txBox="1"/>
          <p:nvPr/>
        </p:nvSpPr>
        <p:spPr>
          <a:xfrm>
            <a:off x="5279575" y="1197425"/>
            <a:ext cx="7337100" cy="85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latin typeface="Calibri" panose="020F0502020204030204" pitchFamily="34" charset="0"/>
                <a:cs typeface="Calibri" panose="020F0502020204030204" pitchFamily="34" charset="0"/>
              </a:rPr>
              <a:t>Name : Mason Jar</a:t>
            </a:r>
            <a:endParaRPr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latin typeface="Calibri" panose="020F0502020204030204" pitchFamily="34" charset="0"/>
                <a:cs typeface="Calibri" panose="020F0502020204030204" pitchFamily="34" charset="0"/>
              </a:rPr>
              <a:t>Size : 550 ml</a:t>
            </a:r>
            <a:endParaRPr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latin typeface="Calibri" panose="020F0502020204030204" pitchFamily="34" charset="0"/>
                <a:cs typeface="Calibri" panose="020F0502020204030204" pitchFamily="34" charset="0"/>
              </a:rPr>
              <a:t>Price : 40</a:t>
            </a:r>
            <a:endParaRPr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latin typeface="Calibri" panose="020F0502020204030204" pitchFamily="34" charset="0"/>
                <a:cs typeface="Calibri" panose="020F0502020204030204" pitchFamily="34" charset="0"/>
              </a:rPr>
              <a:t>MOQ : 24</a:t>
            </a:r>
            <a:endParaRPr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1"/>
          <p:cNvSpPr txBox="1"/>
          <p:nvPr/>
        </p:nvSpPr>
        <p:spPr>
          <a:xfrm>
            <a:off x="5279575" y="1197425"/>
            <a:ext cx="7337100" cy="85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latin typeface="Calibri" panose="020F0502020204030204" pitchFamily="34" charset="0"/>
                <a:cs typeface="Calibri" panose="020F0502020204030204" pitchFamily="34" charset="0"/>
              </a:rPr>
              <a:t>Name : Mason Jar small</a:t>
            </a:r>
            <a:endParaRPr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latin typeface="Calibri" panose="020F0502020204030204" pitchFamily="34" charset="0"/>
                <a:cs typeface="Calibri" panose="020F0502020204030204" pitchFamily="34" charset="0"/>
              </a:rPr>
              <a:t>Size :150 ml</a:t>
            </a:r>
            <a:endParaRPr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latin typeface="Calibri" panose="020F0502020204030204" pitchFamily="34" charset="0"/>
                <a:cs typeface="Calibri" panose="020F0502020204030204" pitchFamily="34" charset="0"/>
              </a:rPr>
              <a:t>Price : 25</a:t>
            </a:r>
            <a:endParaRPr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latin typeface="Calibri" panose="020F0502020204030204" pitchFamily="34" charset="0"/>
                <a:cs typeface="Calibri" panose="020F0502020204030204" pitchFamily="34" charset="0"/>
              </a:rPr>
              <a:t>MOQ : 50</a:t>
            </a:r>
            <a:endParaRPr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65" name="Google Shape;16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8741" y="707665"/>
            <a:ext cx="3912042" cy="38325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32"/>
          <p:cNvPicPr preferRelativeResize="0"/>
          <p:nvPr/>
        </p:nvPicPr>
        <p:blipFill rotWithShape="1">
          <a:blip r:embed="rId3">
            <a:alphaModFix/>
          </a:blip>
          <a:srcRect t="13748"/>
          <a:stretch/>
        </p:blipFill>
        <p:spPr>
          <a:xfrm>
            <a:off x="753034" y="507147"/>
            <a:ext cx="5670818" cy="409559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32"/>
          <p:cNvSpPr txBox="1"/>
          <p:nvPr/>
        </p:nvSpPr>
        <p:spPr>
          <a:xfrm>
            <a:off x="6546796" y="1167972"/>
            <a:ext cx="2549203" cy="28988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Name : Round bucket</a:t>
            </a:r>
            <a:endParaRPr sz="1400" dirty="0">
              <a:solidFill>
                <a:schemeClr val="dk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Size :NA</a:t>
            </a:r>
            <a:endParaRPr sz="1400" dirty="0">
              <a:solidFill>
                <a:schemeClr val="dk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price : 450</a:t>
            </a:r>
            <a:endParaRPr sz="1400" dirty="0">
              <a:solidFill>
                <a:schemeClr val="dk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MOQ : 12</a:t>
            </a:r>
            <a:endParaRPr sz="1400" dirty="0">
              <a:solidFill>
                <a:schemeClr val="dk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33"/>
          <p:cNvPicPr preferRelativeResize="0"/>
          <p:nvPr/>
        </p:nvPicPr>
        <p:blipFill rotWithShape="1">
          <a:blip r:embed="rId3">
            <a:alphaModFix/>
          </a:blip>
          <a:srcRect l="12194" r="36179"/>
          <a:stretch/>
        </p:blipFill>
        <p:spPr>
          <a:xfrm>
            <a:off x="5197925" y="660826"/>
            <a:ext cx="3315984" cy="40976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33"/>
          <p:cNvPicPr preferRelativeResize="0"/>
          <p:nvPr/>
        </p:nvPicPr>
        <p:blipFill rotWithShape="1">
          <a:blip r:embed="rId4">
            <a:alphaModFix/>
          </a:blip>
          <a:srcRect l="11311" r="33482"/>
          <a:stretch/>
        </p:blipFill>
        <p:spPr>
          <a:xfrm>
            <a:off x="489850" y="537882"/>
            <a:ext cx="4601949" cy="42968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4299" y="599355"/>
            <a:ext cx="2833516" cy="39447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34"/>
          <p:cNvPicPr preferRelativeResize="0"/>
          <p:nvPr/>
        </p:nvPicPr>
        <p:blipFill rotWithShape="1">
          <a:blip r:embed="rId4">
            <a:alphaModFix/>
          </a:blip>
          <a:srcRect r="27092"/>
          <a:stretch/>
        </p:blipFill>
        <p:spPr>
          <a:xfrm>
            <a:off x="3548100" y="599354"/>
            <a:ext cx="3598051" cy="20842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34"/>
          <p:cNvPicPr preferRelativeResize="0"/>
          <p:nvPr/>
        </p:nvPicPr>
        <p:blipFill rotWithShape="1">
          <a:blip r:embed="rId5">
            <a:alphaModFix/>
          </a:blip>
          <a:srcRect b="33065"/>
          <a:stretch/>
        </p:blipFill>
        <p:spPr>
          <a:xfrm>
            <a:off x="6589950" y="1701000"/>
            <a:ext cx="2093008" cy="2843146"/>
          </a:xfrm>
          <a:prstGeom prst="ellipse">
            <a:avLst/>
          </a:prstGeom>
          <a:noFill/>
          <a:ln>
            <a:noFill/>
          </a:ln>
        </p:spPr>
      </p:pic>
      <p:sp>
        <p:nvSpPr>
          <p:cNvPr id="185" name="Google Shape;185;p34"/>
          <p:cNvSpPr txBox="1"/>
          <p:nvPr/>
        </p:nvSpPr>
        <p:spPr>
          <a:xfrm>
            <a:off x="3733800" y="30480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Name : Round Basket</a:t>
            </a:r>
            <a:endParaRPr sz="1400" dirty="0">
              <a:solidFill>
                <a:schemeClr val="dk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Size :12*6*6</a:t>
            </a:r>
            <a:endParaRPr sz="1400" dirty="0">
              <a:solidFill>
                <a:schemeClr val="dk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price : 450</a:t>
            </a:r>
            <a:endParaRPr sz="1400" dirty="0">
              <a:solidFill>
                <a:schemeClr val="dk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MOQ : 12</a:t>
            </a:r>
            <a:endParaRPr sz="1400" dirty="0">
              <a:solidFill>
                <a:schemeClr val="dk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 dir="r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0197" y="453358"/>
            <a:ext cx="7899187" cy="3852492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35"/>
          <p:cNvSpPr txBox="1"/>
          <p:nvPr/>
        </p:nvSpPr>
        <p:spPr>
          <a:xfrm>
            <a:off x="152400" y="4305850"/>
            <a:ext cx="7254300" cy="29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Name : Wooden Glass Flower Pot Size :1 L     Price :500       MOQ : 12</a:t>
            </a:r>
            <a:endParaRPr sz="1400" dirty="0">
              <a:solidFill>
                <a:schemeClr val="dk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2407" y="499463"/>
            <a:ext cx="7937606" cy="3649916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36"/>
          <p:cNvSpPr txBox="1"/>
          <p:nvPr/>
        </p:nvSpPr>
        <p:spPr>
          <a:xfrm>
            <a:off x="583986" y="4149379"/>
            <a:ext cx="6822713" cy="3097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Name : Cage Hamper      Size : 8 X 6     price :225       MOQ : 12</a:t>
            </a:r>
            <a:endParaRPr sz="1400" dirty="0">
              <a:solidFill>
                <a:schemeClr val="dk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410" y="468726"/>
            <a:ext cx="5933915" cy="393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10325" y="468725"/>
            <a:ext cx="2257265" cy="41493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983" y="484095"/>
            <a:ext cx="7630246" cy="2650992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38"/>
          <p:cNvSpPr txBox="1"/>
          <p:nvPr/>
        </p:nvSpPr>
        <p:spPr>
          <a:xfrm>
            <a:off x="571500" y="3414443"/>
            <a:ext cx="7337100" cy="85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latin typeface="Calibri" panose="020F0502020204030204" pitchFamily="34" charset="0"/>
                <a:cs typeface="Calibri" panose="020F0502020204030204" pitchFamily="34" charset="0"/>
              </a:rPr>
              <a:t>Price :180</a:t>
            </a:r>
            <a:endParaRPr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latin typeface="Calibri" panose="020F0502020204030204" pitchFamily="34" charset="0"/>
                <a:cs typeface="Calibri" panose="020F0502020204030204" pitchFamily="34" charset="0"/>
              </a:rPr>
              <a:t>MOQ :12</a:t>
            </a:r>
            <a:endParaRPr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830" y="484094"/>
            <a:ext cx="6057420" cy="3081298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72250" y="484094"/>
            <a:ext cx="2056920" cy="4118642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4"/>
          <p:cNvSpPr txBox="1"/>
          <p:nvPr/>
        </p:nvSpPr>
        <p:spPr>
          <a:xfrm>
            <a:off x="435425" y="3565393"/>
            <a:ext cx="7337100" cy="13600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Name: Wooden dry fruit box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Size :  7×8×5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Price :  850</a:t>
            </a:r>
          </a:p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MOQ : 12                                                                    </a:t>
            </a:r>
            <a:r>
              <a:rPr lang="en-IN" sz="1400" dirty="0"/>
              <a:t>Note : Print May Vary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/>
              <a:t>                                                                        </a:t>
            </a:r>
          </a:p>
        </p:txBody>
      </p:sp>
    </p:spTree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/>
        </p:nvSpPr>
        <p:spPr>
          <a:xfrm>
            <a:off x="7410450" y="129348"/>
            <a:ext cx="1665600" cy="36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" name="Picture 2" descr="A picture containing box, bag&#10;&#10;Description automatically generated">
            <a:extLst>
              <a:ext uri="{FF2B5EF4-FFF2-40B4-BE49-F238E27FC236}">
                <a16:creationId xmlns:a16="http://schemas.microsoft.com/office/drawing/2014/main" id="{91DC4E5B-4573-4B82-BBFF-10D5DEF157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062" y="2059321"/>
            <a:ext cx="4376758" cy="2188379"/>
          </a:xfrm>
          <a:prstGeom prst="rect">
            <a:avLst/>
          </a:prstGeom>
        </p:spPr>
      </p:pic>
      <p:pic>
        <p:nvPicPr>
          <p:cNvPr id="5" name="Picture 4" descr="A close up of a necklace&#10;&#10;Description automatically generated">
            <a:extLst>
              <a:ext uri="{FF2B5EF4-FFF2-40B4-BE49-F238E27FC236}">
                <a16:creationId xmlns:a16="http://schemas.microsoft.com/office/drawing/2014/main" id="{E7445013-08AF-4A57-A8C1-E4C3A980C0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5465" y="599355"/>
            <a:ext cx="4376758" cy="218837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84C5ED2-81D9-459D-8BD3-97A16B0AD00F}"/>
              </a:ext>
            </a:extLst>
          </p:cNvPr>
          <p:cNvSpPr txBox="1"/>
          <p:nvPr/>
        </p:nvSpPr>
        <p:spPr>
          <a:xfrm>
            <a:off x="862549" y="722300"/>
            <a:ext cx="298908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Name : Resin Clutch ( Peach &amp; Cream 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Size: 8×5×2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Price : 900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MOQ: 12 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4A4A1AFF-EFB7-4267-B8AC-2513F079C3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797" y="537761"/>
            <a:ext cx="2848377" cy="284837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3741BD2-D13D-4802-8644-DF9AB02E3823}"/>
              </a:ext>
            </a:extLst>
          </p:cNvPr>
          <p:cNvSpPr txBox="1"/>
          <p:nvPr/>
        </p:nvSpPr>
        <p:spPr>
          <a:xfrm>
            <a:off x="3780545" y="494660"/>
            <a:ext cx="372675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Name : Hexagon –T light Holder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Size: 6X6 Inch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Price : 100 Per set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MOQ: 24</a:t>
            </a:r>
          </a:p>
        </p:txBody>
      </p:sp>
      <p:pic>
        <p:nvPicPr>
          <p:cNvPr id="11" name="Picture 10" descr="A picture containing indoor, sitting, old, table&#10;&#10;Description automatically generated">
            <a:extLst>
              <a:ext uri="{FF2B5EF4-FFF2-40B4-BE49-F238E27FC236}">
                <a16:creationId xmlns:a16="http://schemas.microsoft.com/office/drawing/2014/main" id="{702AF959-4EB2-42C1-AB44-C6823016BE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5206" y="1729635"/>
            <a:ext cx="1748358" cy="291920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FDA7232-E453-40A9-ABBD-5497F43FDA02}"/>
              </a:ext>
            </a:extLst>
          </p:cNvPr>
          <p:cNvSpPr txBox="1"/>
          <p:nvPr/>
        </p:nvSpPr>
        <p:spPr>
          <a:xfrm>
            <a:off x="5478716" y="1746919"/>
            <a:ext cx="235131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Name : Round-T light Holder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Size: 6X6 Inch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Price : 100 Per set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MOQ: 24</a:t>
            </a:r>
          </a:p>
        </p:txBody>
      </p:sp>
    </p:spTree>
    <p:extLst>
      <p:ext uri="{BB962C8B-B14F-4D97-AF65-F5344CB8AC3E}">
        <p14:creationId xmlns:p14="http://schemas.microsoft.com/office/powerpoint/2010/main" val="33702725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4394" y="530197"/>
            <a:ext cx="5771989" cy="4064855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6"/>
          <p:cNvSpPr txBox="1"/>
          <p:nvPr/>
        </p:nvSpPr>
        <p:spPr>
          <a:xfrm>
            <a:off x="6216383" y="1170225"/>
            <a:ext cx="2483224" cy="85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latin typeface="Calibri" panose="020F0502020204030204" pitchFamily="34" charset="0"/>
                <a:cs typeface="Calibri" panose="020F0502020204030204" pitchFamily="34" charset="0"/>
              </a:rPr>
              <a:t>Name:- Cake or Dessert Platter</a:t>
            </a:r>
            <a:endParaRPr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latin typeface="Calibri" panose="020F0502020204030204" pitchFamily="34" charset="0"/>
                <a:cs typeface="Calibri" panose="020F0502020204030204" pitchFamily="34" charset="0"/>
              </a:rPr>
              <a:t>Size :- 10 X 7</a:t>
            </a:r>
            <a:endParaRPr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latin typeface="Calibri" panose="020F0502020204030204" pitchFamily="34" charset="0"/>
                <a:cs typeface="Calibri" panose="020F0502020204030204" pitchFamily="34" charset="0"/>
              </a:rPr>
              <a:t>Price : 850</a:t>
            </a:r>
            <a:br>
              <a:rPr lang="en" sz="14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" sz="1400" dirty="0">
                <a:latin typeface="Calibri" panose="020F0502020204030204" pitchFamily="34" charset="0"/>
                <a:cs typeface="Calibri" panose="020F0502020204030204" pitchFamily="34" charset="0"/>
              </a:rPr>
              <a:t>MOQ:- 12</a:t>
            </a:r>
            <a:endParaRPr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7079" y="437322"/>
            <a:ext cx="4277802" cy="426190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7"/>
          <p:cNvSpPr txBox="1"/>
          <p:nvPr/>
        </p:nvSpPr>
        <p:spPr>
          <a:xfrm>
            <a:off x="5402025" y="748400"/>
            <a:ext cx="7337100" cy="85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17"/>
          <p:cNvSpPr txBox="1"/>
          <p:nvPr/>
        </p:nvSpPr>
        <p:spPr>
          <a:xfrm>
            <a:off x="5075475" y="1110050"/>
            <a:ext cx="393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latin typeface="Calibri" panose="020F0502020204030204" pitchFamily="34" charset="0"/>
                <a:cs typeface="Calibri" panose="020F0502020204030204" pitchFamily="34" charset="0"/>
              </a:rPr>
              <a:t>Name: 3 lotus - Tlight Holder</a:t>
            </a:r>
            <a:endParaRPr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latin typeface="Calibri" panose="020F0502020204030204" pitchFamily="34" charset="0"/>
                <a:cs typeface="Calibri" panose="020F0502020204030204" pitchFamily="34" charset="0"/>
              </a:rPr>
              <a:t>Size :NA</a:t>
            </a:r>
            <a:endParaRPr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latin typeface="Calibri" panose="020F0502020204030204" pitchFamily="34" charset="0"/>
                <a:cs typeface="Calibri" panose="020F0502020204030204" pitchFamily="34" charset="0"/>
              </a:rPr>
              <a:t>Price : 550</a:t>
            </a:r>
            <a:endParaRPr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latin typeface="Calibri" panose="020F0502020204030204" pitchFamily="34" charset="0"/>
                <a:cs typeface="Calibri" panose="020F0502020204030204" pitchFamily="34" charset="0"/>
              </a:rPr>
              <a:t>MOQ: 24</a:t>
            </a:r>
            <a:endParaRPr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0444" y="564542"/>
            <a:ext cx="5478449" cy="3912041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8"/>
          <p:cNvSpPr txBox="1"/>
          <p:nvPr/>
        </p:nvSpPr>
        <p:spPr>
          <a:xfrm>
            <a:off x="6154310" y="707575"/>
            <a:ext cx="7904715" cy="85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latin typeface="Calibri" panose="020F0502020204030204" pitchFamily="34" charset="0"/>
                <a:cs typeface="Calibri" panose="020F0502020204030204" pitchFamily="34" charset="0"/>
              </a:rPr>
              <a:t>Name: Serving Thela Platter </a:t>
            </a:r>
            <a:endParaRPr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latin typeface="Calibri" panose="020F0502020204030204" pitchFamily="34" charset="0"/>
                <a:cs typeface="Calibri" panose="020F0502020204030204" pitchFamily="34" charset="0"/>
              </a:rPr>
              <a:t>Size : 8 X 6</a:t>
            </a:r>
            <a:endParaRPr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latin typeface="Calibri" panose="020F0502020204030204" pitchFamily="34" charset="0"/>
                <a:cs typeface="Calibri" panose="020F0502020204030204" pitchFamily="34" charset="0"/>
              </a:rPr>
              <a:t>Price:  500</a:t>
            </a:r>
            <a:endParaRPr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latin typeface="Calibri" panose="020F0502020204030204" pitchFamily="34" charset="0"/>
                <a:cs typeface="Calibri" panose="020F0502020204030204" pitchFamily="34" charset="0"/>
              </a:rPr>
              <a:t>MOQ:  24</a:t>
            </a:r>
            <a:endParaRPr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I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I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I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I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I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I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I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I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I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I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I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I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I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I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Note : Print May Vary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9"/>
          <p:cNvPicPr preferRelativeResize="0"/>
          <p:nvPr/>
        </p:nvPicPr>
        <p:blipFill rotWithShape="1">
          <a:blip r:embed="rId3">
            <a:alphaModFix/>
          </a:blip>
          <a:srcRect t="22603" b="25932"/>
          <a:stretch/>
        </p:blipFill>
        <p:spPr>
          <a:xfrm>
            <a:off x="630091" y="491778"/>
            <a:ext cx="3941909" cy="4141694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9"/>
          <p:cNvSpPr txBox="1"/>
          <p:nvPr/>
        </p:nvSpPr>
        <p:spPr>
          <a:xfrm>
            <a:off x="4680850" y="769875"/>
            <a:ext cx="7337100" cy="85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latin typeface="Calibri" panose="020F0502020204030204" pitchFamily="34" charset="0"/>
                <a:cs typeface="Calibri" panose="020F0502020204030204" pitchFamily="34" charset="0"/>
              </a:rPr>
              <a:t>Name: Single Lotus.</a:t>
            </a:r>
            <a:endParaRPr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latin typeface="Calibri" panose="020F0502020204030204" pitchFamily="34" charset="0"/>
                <a:cs typeface="Calibri" panose="020F0502020204030204" pitchFamily="34" charset="0"/>
              </a:rPr>
              <a:t>Size: 3 Inch Glass </a:t>
            </a:r>
            <a:endParaRPr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latin typeface="Calibri" panose="020F0502020204030204" pitchFamily="34" charset="0"/>
                <a:cs typeface="Calibri" panose="020F0502020204030204" pitchFamily="34" charset="0"/>
              </a:rPr>
              <a:t>Price : 140</a:t>
            </a:r>
            <a:endParaRPr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latin typeface="Calibri" panose="020F0502020204030204" pitchFamily="34" charset="0"/>
                <a:cs typeface="Calibri" panose="020F0502020204030204" pitchFamily="34" charset="0"/>
              </a:rPr>
              <a:t>MOQ : 24</a:t>
            </a:r>
            <a:endParaRPr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78</TotalTime>
  <Words>427</Words>
  <Application>Microsoft Office PowerPoint</Application>
  <PresentationFormat>On-screen Show (16:9)</PresentationFormat>
  <Paragraphs>129</Paragraphs>
  <Slides>28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Arial</vt:lpstr>
      <vt:lpstr>Calibri</vt:lpstr>
      <vt:lpstr>Garamond</vt:lpstr>
      <vt:lpstr>Organic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Mayannk</dc:creator>
  <cp:lastModifiedBy>Sukhjinder Singh</cp:lastModifiedBy>
  <cp:revision>21</cp:revision>
  <dcterms:modified xsi:type="dcterms:W3CDTF">2020-07-24T08:21:56Z</dcterms:modified>
</cp:coreProperties>
</file>